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775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57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683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9915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7122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2876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99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64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9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041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851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103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09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39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28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23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92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9FD7DAE-94AB-44E0-BCB7-72084FAD83DF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7A05C1-39B8-4FF9-AFF7-A2ED7E957D4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283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736771-29D4-20DC-DBB9-DA393DD3B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9792" y="226782"/>
            <a:ext cx="5392416" cy="915603"/>
          </a:xfrm>
        </p:spPr>
        <p:txBody>
          <a:bodyPr>
            <a:normAutofit fontScale="90000"/>
          </a:bodyPr>
          <a:lstStyle/>
          <a:p>
            <a:r>
              <a:rPr lang="it-IT" sz="6700" b="1" cap="none" dirty="0">
                <a:ln>
                  <a:solidFill>
                    <a:sysClr val="windowText" lastClr="000000"/>
                  </a:solidFill>
                </a:ln>
                <a:solidFill>
                  <a:srgbClr val="7030A0"/>
                </a:solidFill>
                <a:effectLst/>
              </a:rPr>
              <a:t>MiracleMakers</a:t>
            </a:r>
            <a:endParaRPr lang="it-IT" dirty="0">
              <a:ln>
                <a:solidFill>
                  <a:sysClr val="windowText" lastClr="00000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4AECEE-0031-4000-3B24-6166BCE1E897}"/>
              </a:ext>
            </a:extLst>
          </p:cNvPr>
          <p:cNvSpPr txBox="1"/>
          <p:nvPr/>
        </p:nvSpPr>
        <p:spPr>
          <a:xfrm>
            <a:off x="10351818" y="5892528"/>
            <a:ext cx="2329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Luca Di Nicola </a:t>
            </a:r>
          </a:p>
          <a:p>
            <a:r>
              <a:rPr lang="it-IT" dirty="0"/>
              <a:t>Marco Galieti </a:t>
            </a:r>
          </a:p>
          <a:p>
            <a:r>
              <a:rPr lang="it-IT" dirty="0"/>
              <a:t>Davide Rebuffo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F504E9-5882-29D4-1D1B-A0FA9DA9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8" y="387469"/>
            <a:ext cx="2427018" cy="2427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722CB96-C1E6-BAA0-AED2-DC474CD1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8" b="89925" l="7621" r="94835">
                        <a14:foregroundMark x1="9738" y1="41479" x2="7621" y2="49732"/>
                        <a14:foregroundMark x1="90347" y1="39550" x2="91025" y2="44373"/>
                        <a14:foregroundMark x1="94242" y1="39979" x2="94835" y2="43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4715" y="1378049"/>
            <a:ext cx="2654917" cy="2097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C6006B9-874D-DF5C-D485-30D6513806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98" t="9597" r="18187" b="19125"/>
          <a:stretch/>
        </p:blipFill>
        <p:spPr>
          <a:xfrm>
            <a:off x="1575877" y="4458430"/>
            <a:ext cx="1759788" cy="1630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AAEF352-80A9-6218-2FD4-D453B5F319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76" b="95172" l="10000" r="90000">
                        <a14:foregroundMark x1="50474" y1="8352" x2="50474" y2="8352"/>
                        <a14:foregroundMark x1="51681" y1="79847" x2="51681" y2="79847"/>
                        <a14:foregroundMark x1="51681" y1="85057" x2="51681" y2="85057"/>
                        <a14:foregroundMark x1="48578" y1="82605" x2="47198" y2="80996"/>
                        <a14:foregroundMark x1="49741" y1="58238" x2="49741" y2="58238"/>
                        <a14:foregroundMark x1="50043" y1="95172" x2="50043" y2="95172"/>
                      </a14:backgroundRemoval>
                    </a14:imgEffect>
                  </a14:imgLayer>
                </a14:imgProps>
              </a:ext>
            </a:extLst>
          </a:blip>
          <a:srcRect l="26118" r="24035"/>
          <a:stretch/>
        </p:blipFill>
        <p:spPr>
          <a:xfrm>
            <a:off x="7739646" y="4458430"/>
            <a:ext cx="2094544" cy="236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00F4439-6710-17AB-1542-2364A05391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06" y1="36218" x2="27406" y2="36218"/>
                        <a14:foregroundMark x1="27406" y1="37150" x2="27406" y2="37150"/>
                        <a14:foregroundMark x1="27139" y1="38482" x2="27139" y2="38482"/>
                        <a14:foregroundMark x1="30882" y1="32091" x2="30882" y2="32091"/>
                        <a14:foregroundMark x1="37166" y1="27430" x2="37166" y2="27430"/>
                        <a14:foregroundMark x1="38770" y1="26764" x2="38770" y2="26764"/>
                        <a14:foregroundMark x1="41711" y1="25433" x2="41711" y2="25433"/>
                        <a14:foregroundMark x1="40508" y1="26099" x2="40508" y2="26099"/>
                        <a14:foregroundMark x1="60160" y1="27563" x2="60160" y2="27563"/>
                        <a14:foregroundMark x1="61497" y1="28495" x2="61497" y2="28495"/>
                        <a14:foregroundMark x1="65374" y1="30093" x2="65374" y2="30093"/>
                        <a14:foregroundMark x1="72594" y1="35286" x2="72594" y2="35286"/>
                        <a14:foregroundMark x1="56551" y1="58589" x2="56551" y2="58589"/>
                        <a14:foregroundMark x1="41979" y1="25166" x2="41979" y2="25166"/>
                        <a14:foregroundMark x1="43048" y1="25166" x2="43048" y2="25166"/>
                        <a14:foregroundMark x1="44652" y1="24900" x2="44652" y2="24900"/>
                        <a14:foregroundMark x1="45989" y1="24900" x2="45989" y2="24900"/>
                        <a14:backgroundMark x1="27005" y1="35952" x2="27005" y2="35952"/>
                        <a14:backgroundMark x1="42513" y1="24634" x2="42513" y2="24634"/>
                        <a14:backgroundMark x1="43048" y1="24368" x2="43048" y2="24368"/>
                        <a14:backgroundMark x1="43048" y1="24368" x2="47326" y2="24767"/>
                      </a14:backgroundRemoval>
                    </a14:imgEffect>
                  </a14:imgLayer>
                </a14:imgProps>
              </a:ext>
            </a:extLst>
          </a:blip>
          <a:srcRect l="24404" t="23774" r="23058" b="36981"/>
          <a:stretch/>
        </p:blipFill>
        <p:spPr>
          <a:xfrm>
            <a:off x="3363051" y="1378049"/>
            <a:ext cx="5146916" cy="386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9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">
        <p:circle/>
      </p:transition>
    </mc:Choice>
    <mc:Fallback>
      <p:transition spd="slow" advTm="200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C24680-2696-D4F1-5C9D-52B92746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084" y="135146"/>
            <a:ext cx="2735179" cy="970450"/>
          </a:xfrm>
        </p:spPr>
        <p:txBody>
          <a:bodyPr/>
          <a:lstStyle/>
          <a:p>
            <a:r>
              <a:rPr lang="it-IT" dirty="0">
                <a:ln>
                  <a:solidFill>
                    <a:sysClr val="windowText" lastClr="000000">
                      <a:alpha val="10000"/>
                    </a:sysClr>
                  </a:solidFill>
                </a:ln>
                <a:solidFill>
                  <a:srgbClr val="7030A0"/>
                </a:solidFill>
              </a:rPr>
              <a:t>PROTESI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C9E1A6-00CC-A86B-E5B7-0097C0F20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6" t="3928" r="5867" b="4492"/>
          <a:stretch/>
        </p:blipFill>
        <p:spPr>
          <a:xfrm>
            <a:off x="4405330" y="1480938"/>
            <a:ext cx="3395590" cy="45274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5C8639-D02B-76BA-7B48-6342E44F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9" y="2216744"/>
            <a:ext cx="3055844" cy="305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C662968-41A7-7E2F-513E-25ACDD3BF0FD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</p:txBody>
      </p:sp>
      <p:pic>
        <p:nvPicPr>
          <p:cNvPr id="1030" name="Picture 6" descr="218.044.3045 - SERVOMOTORE FUTABA S3003 3.2KG/CM">
            <a:extLst>
              <a:ext uri="{FF2B5EF4-FFF2-40B4-BE49-F238E27FC236}">
                <a16:creationId xmlns:a16="http://schemas.microsoft.com/office/drawing/2014/main" id="{95FE53A0-2E5A-D6A5-3A18-048A4B70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63" b="95098" l="2288" r="97386">
                        <a14:foregroundMark x1="6209" y1="15033" x2="6209" y2="15033"/>
                        <a14:foregroundMark x1="2288" y1="14052" x2="2288" y2="14052"/>
                        <a14:foregroundMark x1="36928" y1="6863" x2="36928" y2="6863"/>
                        <a14:foregroundMark x1="49020" y1="20915" x2="49020" y2="20915"/>
                        <a14:foregroundMark x1="48039" y1="19935" x2="48039" y2="19935"/>
                        <a14:foregroundMark x1="93791" y1="81046" x2="93791" y2="81046"/>
                        <a14:foregroundMark x1="97386" y1="77778" x2="97386" y2="77778"/>
                        <a14:foregroundMark x1="37255" y1="91503" x2="37255" y2="91503"/>
                        <a14:foregroundMark x1="32026" y1="95098" x2="32026" y2="95098"/>
                        <a14:foregroundMark x1="53922" y1="31699" x2="53922" y2="31699"/>
                        <a14:foregroundMark x1="53595" y1="35948" x2="53595" y2="35948"/>
                        <a14:foregroundMark x1="53595" y1="41830" x2="53595" y2="43464"/>
                        <a14:foregroundMark x1="53922" y1="46405" x2="56209" y2="51634"/>
                        <a14:foregroundMark x1="59150" y1="52941" x2="65686" y2="57190"/>
                        <a14:foregroundMark x1="62745" y1="52941" x2="57190" y2="50654"/>
                        <a14:foregroundMark x1="70915" y1="60458" x2="83987" y2="68627"/>
                        <a14:foregroundMark x1="70915" y1="60458" x2="68301" y2="58824"/>
                        <a14:foregroundMark x1="49673" y1="21242" x2="54248" y2="28758"/>
                        <a14:foregroundMark x1="67320" y1="57516" x2="67974" y2="58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843" y="2241514"/>
            <a:ext cx="3006303" cy="300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6E6544-D9F4-21B4-85FE-ADAC5F880F21}"/>
              </a:ext>
            </a:extLst>
          </p:cNvPr>
          <p:cNvSpPr txBox="1"/>
          <p:nvPr/>
        </p:nvSpPr>
        <p:spPr>
          <a:xfrm>
            <a:off x="650809" y="930291"/>
            <a:ext cx="263412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 dirty="0"/>
              <a:t>Remo Morecognition</a:t>
            </a:r>
          </a:p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97BA89-C346-82EB-1EF5-B6C22359D7EB}"/>
              </a:ext>
            </a:extLst>
          </p:cNvPr>
          <p:cNvSpPr txBox="1"/>
          <p:nvPr/>
        </p:nvSpPr>
        <p:spPr>
          <a:xfrm>
            <a:off x="8771817" y="899513"/>
            <a:ext cx="251153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 dirty="0"/>
              <a:t>Servo</a:t>
            </a:r>
            <a:r>
              <a:rPr lang="it-IT" sz="3200" dirty="0"/>
              <a:t> </a:t>
            </a:r>
          </a:p>
          <a:p>
            <a:pPr algn="ctr"/>
            <a:r>
              <a:rPr lang="it-IT" sz="2800" dirty="0"/>
              <a:t>Motore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438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001">
        <p14:reveal/>
      </p:transition>
    </mc:Choice>
    <mc:Fallback>
      <p:transition spd="slow" advTm="300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930F9C-EC0B-A035-E734-E0C1C5B04090}"/>
              </a:ext>
            </a:extLst>
          </p:cNvPr>
          <p:cNvSpPr txBox="1"/>
          <p:nvPr/>
        </p:nvSpPr>
        <p:spPr>
          <a:xfrm>
            <a:off x="4147998" y="207034"/>
            <a:ext cx="3896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>
                <a:ln>
                  <a:solidFill>
                    <a:sysClr val="windowText" lastClr="000000">
                      <a:alpha val="10000"/>
                    </a:sysClr>
                  </a:solidFill>
                </a:ln>
                <a:solidFill>
                  <a:srgbClr val="7030A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GIOCO: Forza 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D52D54F-FE2F-6B9D-97D7-BC515667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1" y="948335"/>
            <a:ext cx="4786180" cy="2693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16BF153-087D-E50E-2AA3-EF788D2E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050" y="3788020"/>
            <a:ext cx="5377138" cy="328602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529824-947D-552F-5B68-76E58FB5A2C3}"/>
              </a:ext>
            </a:extLst>
          </p:cNvPr>
          <p:cNvSpPr txBox="1"/>
          <p:nvPr/>
        </p:nvSpPr>
        <p:spPr>
          <a:xfrm>
            <a:off x="5801447" y="1171659"/>
            <a:ext cx="60945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REGOLAMENTO GIOCO:</a:t>
            </a:r>
          </a:p>
          <a:p>
            <a:r>
              <a:rPr lang="it-IT" sz="2000" dirty="0"/>
              <a:t>-Inizia il giocatore rosso</a:t>
            </a:r>
          </a:p>
          <a:p>
            <a:r>
              <a:rPr lang="it-IT" sz="2000" dirty="0"/>
              <a:t>-Per vincere il giocatore rosso o giallo deve posizionare quattro gettoni dello stesso colore in orizzontale, verticale o diagonale</a:t>
            </a:r>
          </a:p>
          <a:p>
            <a:r>
              <a:rPr lang="it-IT" sz="2000" dirty="0"/>
              <a:t>-Se la griglia viene riempita, senza una sequenza di quattro gettoni, i giocatori pareggiano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E31EE0-548F-C6DD-DD62-7CB163D7D7A5}"/>
              </a:ext>
            </a:extLst>
          </p:cNvPr>
          <p:cNvSpPr txBox="1"/>
          <p:nvPr/>
        </p:nvSpPr>
        <p:spPr>
          <a:xfrm>
            <a:off x="1537658" y="4932286"/>
            <a:ext cx="2749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ln>
                  <a:solidFill>
                    <a:schemeClr val="bg1"/>
                  </a:solidFill>
                </a:ln>
                <a:solidFill>
                  <a:srgbClr val="7030A0"/>
                </a:solidFill>
              </a:rPr>
              <a:t>PARTITA</a:t>
            </a:r>
            <a:endParaRPr lang="it-IT" dirty="0">
              <a:ln>
                <a:solidFill>
                  <a:schemeClr val="bg1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1CCF1588-FF38-2153-C15D-3BB0523296CB}"/>
              </a:ext>
            </a:extLst>
          </p:cNvPr>
          <p:cNvSpPr/>
          <p:nvPr/>
        </p:nvSpPr>
        <p:spPr>
          <a:xfrm>
            <a:off x="4147998" y="4932287"/>
            <a:ext cx="1969923" cy="6463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998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000">
        <p14:reveal/>
      </p:transition>
    </mc:Choice>
    <mc:Fallback>
      <p:transition spd="slow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9B784BF-0687-87F0-AB8F-D00DA6A98ADE}"/>
              </a:ext>
            </a:extLst>
          </p:cNvPr>
          <p:cNvSpPr txBox="1"/>
          <p:nvPr/>
        </p:nvSpPr>
        <p:spPr>
          <a:xfrm>
            <a:off x="2168963" y="276046"/>
            <a:ext cx="7854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>
                <a:ln>
                  <a:solidFill>
                    <a:sysClr val="windowText" lastClr="000000">
                      <a:alpha val="10000"/>
                    </a:sysClr>
                  </a:solidFill>
                </a:ln>
                <a:solidFill>
                  <a:srgbClr val="7030A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COLLEGAMENTO-SOFTWARE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396C8D9-5774-F4E8-BB21-0BC19B98D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9" y="1328467"/>
            <a:ext cx="8963353" cy="476178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BA33F2-3426-F75B-020A-F0E8BFEFFE03}"/>
              </a:ext>
            </a:extLst>
          </p:cNvPr>
          <p:cNvSpPr txBox="1"/>
          <p:nvPr/>
        </p:nvSpPr>
        <p:spPr>
          <a:xfrm>
            <a:off x="9558619" y="1587260"/>
            <a:ext cx="2571153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it-IT" sz="2800" b="1" dirty="0">
                <a:ln/>
                <a:solidFill>
                  <a:srgbClr val="00B050"/>
                </a:solidFill>
              </a:rPr>
              <a:t>DAL CLIENT </a:t>
            </a:r>
          </a:p>
          <a:p>
            <a:pPr algn="ctr"/>
            <a:r>
              <a:rPr lang="it-IT" sz="2800" b="1" dirty="0">
                <a:ln/>
                <a:solidFill>
                  <a:srgbClr val="00B050"/>
                </a:solidFill>
              </a:rPr>
              <a:t>IN C#...</a:t>
            </a:r>
          </a:p>
        </p:txBody>
      </p:sp>
      <p:sp>
        <p:nvSpPr>
          <p:cNvPr id="10" name="Freccia angolare bidirezionale 9">
            <a:extLst>
              <a:ext uri="{FF2B5EF4-FFF2-40B4-BE49-F238E27FC236}">
                <a16:creationId xmlns:a16="http://schemas.microsoft.com/office/drawing/2014/main" id="{50B6A040-EC9A-29DC-02B9-C3DE1DAD4086}"/>
              </a:ext>
            </a:extLst>
          </p:cNvPr>
          <p:cNvSpPr/>
          <p:nvPr/>
        </p:nvSpPr>
        <p:spPr>
          <a:xfrm>
            <a:off x="9575322" y="2649319"/>
            <a:ext cx="1630392" cy="1559362"/>
          </a:xfrm>
          <a:prstGeom prst="leftUp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228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4000">
        <p14:reveal/>
      </p:transition>
    </mc:Choice>
    <mc:Fallback>
      <p:transition spd="slow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9B784BF-0687-87F0-AB8F-D00DA6A98ADE}"/>
              </a:ext>
            </a:extLst>
          </p:cNvPr>
          <p:cNvSpPr txBox="1"/>
          <p:nvPr/>
        </p:nvSpPr>
        <p:spPr>
          <a:xfrm>
            <a:off x="2168963" y="276046"/>
            <a:ext cx="7854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>
                <a:ln>
                  <a:solidFill>
                    <a:sysClr val="windowText" lastClr="000000">
                      <a:alpha val="10000"/>
                    </a:sysClr>
                  </a:solidFill>
                </a:ln>
                <a:solidFill>
                  <a:srgbClr val="7030A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COLLEGAMENTO-SOFTWARE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BA33F2-3426-F75B-020A-F0E8BFEFFE03}"/>
              </a:ext>
            </a:extLst>
          </p:cNvPr>
          <p:cNvSpPr txBox="1"/>
          <p:nvPr/>
        </p:nvSpPr>
        <p:spPr>
          <a:xfrm>
            <a:off x="-16927" y="2613854"/>
            <a:ext cx="2320956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it-IT" sz="2800" b="1" dirty="0">
                <a:ln/>
                <a:solidFill>
                  <a:srgbClr val="00B0F0"/>
                </a:solidFill>
              </a:rPr>
              <a:t>AL SERVER </a:t>
            </a:r>
          </a:p>
          <a:p>
            <a:pPr algn="ctr"/>
            <a:r>
              <a:rPr lang="it-IT" sz="2800" b="1" dirty="0">
                <a:ln/>
                <a:solidFill>
                  <a:srgbClr val="00B0F0"/>
                </a:solidFill>
              </a:rPr>
              <a:t>IN JAVA…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E649C1-2A93-D030-A80C-8F894BD2B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23"/>
          <a:stretch/>
        </p:blipFill>
        <p:spPr>
          <a:xfrm>
            <a:off x="3663372" y="1191384"/>
            <a:ext cx="8447054" cy="4753154"/>
          </a:xfrm>
          <a:prstGeom prst="rect">
            <a:avLst/>
          </a:prstGeom>
        </p:spPr>
      </p:pic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47C58411-AA96-423A-EB0B-428B88C7836B}"/>
              </a:ext>
            </a:extLst>
          </p:cNvPr>
          <p:cNvSpPr/>
          <p:nvPr/>
        </p:nvSpPr>
        <p:spPr>
          <a:xfrm>
            <a:off x="2168963" y="3067527"/>
            <a:ext cx="1376272" cy="70788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090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000">
        <p14:reveal/>
      </p:transition>
    </mc:Choice>
    <mc:Fallback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9B784BF-0687-87F0-AB8F-D00DA6A98ADE}"/>
              </a:ext>
            </a:extLst>
          </p:cNvPr>
          <p:cNvSpPr txBox="1"/>
          <p:nvPr/>
        </p:nvSpPr>
        <p:spPr>
          <a:xfrm>
            <a:off x="2168963" y="276046"/>
            <a:ext cx="7854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>
                <a:ln>
                  <a:solidFill>
                    <a:sysClr val="windowText" lastClr="000000">
                      <a:alpha val="10000"/>
                    </a:sysClr>
                  </a:solidFill>
                </a:ln>
                <a:solidFill>
                  <a:srgbClr val="7030A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COLLEGAMENTO-SOFTWARE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BA33F2-3426-F75B-020A-F0E8BFEFFE03}"/>
              </a:ext>
            </a:extLst>
          </p:cNvPr>
          <p:cNvSpPr txBox="1"/>
          <p:nvPr/>
        </p:nvSpPr>
        <p:spPr>
          <a:xfrm>
            <a:off x="145985" y="3066812"/>
            <a:ext cx="4233852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it-IT" sz="2800" b="1" dirty="0">
                <a:ln/>
                <a:solidFill>
                  <a:srgbClr val="FFC000"/>
                </a:solidFill>
              </a:rPr>
              <a:t>…FINO ALLA PORTA </a:t>
            </a:r>
          </a:p>
          <a:p>
            <a:pPr algn="ctr"/>
            <a:r>
              <a:rPr lang="it-IT" sz="2800" b="1" dirty="0">
                <a:ln/>
                <a:solidFill>
                  <a:srgbClr val="FFC000"/>
                </a:solidFill>
              </a:rPr>
              <a:t>SERIALE DI ARDUINO</a:t>
            </a:r>
          </a:p>
        </p:txBody>
      </p:sp>
      <p:sp>
        <p:nvSpPr>
          <p:cNvPr id="2" name="Freccia bidirezionale orizzontale 1">
            <a:extLst>
              <a:ext uri="{FF2B5EF4-FFF2-40B4-BE49-F238E27FC236}">
                <a16:creationId xmlns:a16="http://schemas.microsoft.com/office/drawing/2014/main" id="{49DD9B93-4FEF-2BA8-3A9C-45D4B4C12290}"/>
              </a:ext>
            </a:extLst>
          </p:cNvPr>
          <p:cNvSpPr/>
          <p:nvPr/>
        </p:nvSpPr>
        <p:spPr>
          <a:xfrm>
            <a:off x="4399084" y="3225073"/>
            <a:ext cx="1696916" cy="719369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D411B3-B4FB-A977-2457-EA49D175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359" y="1512276"/>
            <a:ext cx="5533794" cy="4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6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000">
        <p14:reveal/>
      </p:transition>
    </mc:Choice>
    <mc:Fallback>
      <p:transition spd="slow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9E07E3-236C-72CF-4E8C-04174764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264" y="316302"/>
            <a:ext cx="6201470" cy="970450"/>
          </a:xfrm>
        </p:spPr>
        <p:txBody>
          <a:bodyPr>
            <a:normAutofit/>
          </a:bodyPr>
          <a:lstStyle/>
          <a:p>
            <a:r>
              <a:rPr lang="it-IT" dirty="0">
                <a:ln>
                  <a:solidFill>
                    <a:sysClr val="windowText" lastClr="000000">
                      <a:alpha val="10000"/>
                    </a:sysClr>
                  </a:solidFill>
                </a:ln>
                <a:solidFill>
                  <a:srgbClr val="7030A0"/>
                </a:solidFill>
              </a:rPr>
              <a:t>SOLUZIONE PROPOSTA</a:t>
            </a:r>
            <a:endParaRPr lang="it-IT" dirty="0"/>
          </a:p>
        </p:txBody>
      </p:sp>
      <p:pic>
        <p:nvPicPr>
          <p:cNvPr id="10" name="SoluzioneDelProblema">
            <a:hlinkClick r:id="" action="ppaction://media"/>
            <a:extLst>
              <a:ext uri="{FF2B5EF4-FFF2-40B4-BE49-F238E27FC236}">
                <a16:creationId xmlns:a16="http://schemas.microsoft.com/office/drawing/2014/main" id="{5F03831D-4CAB-C40F-A951-94614DA984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7105" y="1286752"/>
            <a:ext cx="8617789" cy="484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30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00">
        <p15:prstTrans prst="fallOve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Ardesia</Template>
  <TotalTime>77</TotalTime>
  <Words>86</Words>
  <Application>Microsoft Office PowerPoint</Application>
  <PresentationFormat>Widescreen</PresentationFormat>
  <Paragraphs>24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Calisto MT</vt:lpstr>
      <vt:lpstr>Wingdings 2</vt:lpstr>
      <vt:lpstr>Ardesia</vt:lpstr>
      <vt:lpstr>MiracleMakers</vt:lpstr>
      <vt:lpstr>PROTESI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SOLUZIONE PROPOSTA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MiracleMakers</dc:title>
  <dc:creator>Luca</dc:creator>
  <cp:lastModifiedBy>Luca</cp:lastModifiedBy>
  <cp:revision>1</cp:revision>
  <dcterms:created xsi:type="dcterms:W3CDTF">2022-05-05T15:34:14Z</dcterms:created>
  <dcterms:modified xsi:type="dcterms:W3CDTF">2022-05-05T16:51:29Z</dcterms:modified>
</cp:coreProperties>
</file>